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65700" y="1843622"/>
            <a:ext cx="4940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ИНЫХ МЕРОПРИЯТИЙ, НАПРАВЛЕННЫХ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ПРЕОДОЛЕНИЕ ГРАЖДАНИНОМ ТРУДНОЙ ЖИЗНЕННОЙ СИТУАЦИИ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48985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за второй квартал года, предшествующего году заключения социального контракта                     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508</Words>
  <Application>Microsoft Office PowerPoint</Application>
  <PresentationFormat>Лист A4 (210x297 мм)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Михайленко Ольга Александровна</cp:lastModifiedBy>
  <cp:revision>50</cp:revision>
  <cp:lastPrinted>2021-01-27T05:57:54Z</cp:lastPrinted>
  <dcterms:created xsi:type="dcterms:W3CDTF">2021-01-11T17:25:42Z</dcterms:created>
  <dcterms:modified xsi:type="dcterms:W3CDTF">2022-06-07T07:24:34Z</dcterms:modified>
</cp:coreProperties>
</file>