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56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10818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</a:t>
                      </a:r>
                      <a:b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602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450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Писковец Анастасия Дмитриевна</cp:lastModifiedBy>
  <cp:revision>27</cp:revision>
  <cp:lastPrinted>2021-01-27T06:04:25Z</cp:lastPrinted>
  <dcterms:created xsi:type="dcterms:W3CDTF">2021-01-11T17:25:42Z</dcterms:created>
  <dcterms:modified xsi:type="dcterms:W3CDTF">2021-08-25T07:36:01Z</dcterms:modified>
</cp:coreProperties>
</file>