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0ACEE"/>
    <a:srgbClr val="406CA7"/>
    <a:srgbClr val="A3171E"/>
    <a:srgbClr val="2AA635"/>
    <a:srgbClr val="4F1F7B"/>
    <a:srgbClr val="1E5DB2"/>
    <a:srgbClr val="404040"/>
    <a:srgbClr val="32ABCA"/>
    <a:srgbClr val="7E1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6" y="4266580"/>
            <a:ext cx="6649424" cy="362339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3132000"/>
            <a:ext cx="7561263" cy="918556"/>
          </a:xfrm>
          <a:prstGeom prst="rect">
            <a:avLst/>
          </a:prstGeom>
          <a:solidFill>
            <a:srgbClr val="00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6269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ВЕТЕРАНАМ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ВЕЛИКОЙ ОТЕЧЕСТВЕННОЙ ВОЙНЫ,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15" y="7830357"/>
            <a:ext cx="4265738" cy="306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ВЕТЕРАНЫ ВЕЛИКОЙ ОТЕЧЕСТВЕННОЙ ВОЙНЫ: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беженца</a:t>
            </a:r>
            <a:r>
              <a:rPr lang="ru-RU" sz="1800" dirty="0" smtClean="0">
                <a:solidFill>
                  <a:srgbClr val="262626"/>
                </a:solidFill>
                <a:latin typeface="Century Gothic" pitchFamily="34" charset="0"/>
              </a:rPr>
              <a:t>м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</a:t>
            </a:r>
            <a:r>
              <a:rPr lang="ru-RU" sz="1800" dirty="0" smtClean="0">
                <a:solidFill>
                  <a:srgbClr val="262626"/>
                </a:solidFill>
                <a:latin typeface="Century Gothic" pitchFamily="34" charset="0"/>
              </a:rPr>
              <a:t>.</a:t>
            </a:r>
            <a:endParaRPr lang="ru-RU" sz="1800" dirty="0">
              <a:solidFill>
                <a:srgbClr val="262626"/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9823"/>
              </p:ext>
            </p:extLst>
          </p:nvPr>
        </p:nvGraphicFramePr>
        <p:xfrm>
          <a:off x="377031" y="4338589"/>
          <a:ext cx="6849897" cy="481428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899544">
                  <a:extLst>
                    <a:ext uri="{9D8B030D-6E8A-4147-A177-3AD203B41FA5}">
                      <a16:colId xmlns:a16="http://schemas.microsoft.com/office/drawing/2014/main" xmlns="" val="13284891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83464731"/>
                    </a:ext>
                  </a:extLst>
                </a:gridCol>
                <a:gridCol w="2942241">
                  <a:extLst>
                    <a:ext uri="{9D8B030D-6E8A-4147-A177-3AD203B41FA5}">
                      <a16:colId xmlns:a16="http://schemas.microsoft.com/office/drawing/2014/main" xmlns="" val="3454586397"/>
                    </a:ext>
                  </a:extLst>
                </a:gridCol>
              </a:tblGrid>
              <a:tr h="973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82811"/>
                  </a:ext>
                </a:extLst>
              </a:tr>
              <a:tr h="973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социальная выплата пенсионерам или инвалидам.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на территорию РФ, социальной выплаты в другом субъекте РФ.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Не представлены документы предусмотренные законодательством.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Реализация права на ЕДВ в соответствии с законодательством РФ.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625094"/>
                  </a:ext>
                </a:extLst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выплата ветеранам Великой Отечественной войны.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475164"/>
                  </a:ext>
                </a:extLst>
              </a:tr>
              <a:tr h="160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Ежемесячная доплата к социальной выплате лицам, достигшим возраста 80 лет или для инвалидов I группы.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466714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375971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333047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18646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71803" y="341954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gogeticon.net/files/3115867/390e85cbf82fcbfa8a9a57aa5187749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92"/>
          <a:stretch/>
        </p:blipFill>
        <p:spPr bwMode="auto">
          <a:xfrm>
            <a:off x="594004" y="210158"/>
            <a:ext cx="450323" cy="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удостоверяющий личность;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подтверждающие статус;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счета, открытый в кредитной организации на территории Российской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Федерации.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5277482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5130616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4695307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4554612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4687046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».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251</Words>
  <Application>Microsoft Office PowerPoint</Application>
  <PresentationFormat>Произвольный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94</cp:revision>
  <cp:lastPrinted>2022-09-19T09:50:07Z</cp:lastPrinted>
  <dcterms:created xsi:type="dcterms:W3CDTF">2021-03-31T04:19:56Z</dcterms:created>
  <dcterms:modified xsi:type="dcterms:W3CDTF">2022-09-27T09:23:16Z</dcterms:modified>
</cp:coreProperties>
</file>