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8" r:id="rId3"/>
  </p:sldIdLst>
  <p:sldSz cx="9906000" cy="6858000" type="A4"/>
  <p:notesSz cx="6797675" cy="9926638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0A4"/>
    <a:srgbClr val="388FD0"/>
    <a:srgbClr val="429D3D"/>
    <a:srgbClr val="CA0065"/>
    <a:srgbClr val="C08000"/>
    <a:srgbClr val="E59600"/>
    <a:srgbClr val="236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 showGuides="1">
      <p:cViewPr varScale="1">
        <p:scale>
          <a:sx n="109" d="100"/>
          <a:sy n="109" d="100"/>
        </p:scale>
        <p:origin x="141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476C-BAB4-48FF-89F3-170A7043FE96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5F91-27B2-472C-9238-FD7B54688A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05F91-27B2-472C-9238-FD7B54688A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0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06375"/>
            <a:ext cx="222885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06375"/>
            <a:ext cx="652145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89AD-B7F0-4E46-BDC2-298271E212D9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B62B-9D42-4149-8E8D-E6F94B920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9284"/>
                    </a14:imgEffect>
                    <a14:imgEffect>
                      <a14:saturation sat="4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4127" y="2852936"/>
            <a:ext cx="4727048" cy="3802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825208" y="857232"/>
            <a:ext cx="2652295" cy="381003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 indent="-311057" algn="ctr">
              <a:lnSpc>
                <a:spcPct val="110000"/>
              </a:lnSpc>
              <a:spcAft>
                <a:spcPts val="704"/>
              </a:spcAft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5599" y="125773"/>
            <a:ext cx="3014678" cy="5582802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460A4"/>
                </a:solidFill>
                <a:latin typeface="Arial Narrow" pitchFamily="34" charset="0"/>
              </a:rPr>
              <a:t>ОБРАЩАТЬСЯ</a:t>
            </a:r>
          </a:p>
          <a:p>
            <a:pPr algn="ctr"/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   </a:t>
            </a:r>
          </a:p>
          <a:p>
            <a:r>
              <a:rPr lang="ru-RU" sz="1800" dirty="0">
                <a:solidFill>
                  <a:srgbClr val="0460A4"/>
                </a:solidFill>
                <a:latin typeface="Arial Narrow" pitchFamily="34" charset="0"/>
              </a:rPr>
              <a:t>т</a:t>
            </a:r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ерриториальный  комплексный центр </a:t>
            </a:r>
          </a:p>
          <a:p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социального обслуживания населения </a:t>
            </a:r>
          </a:p>
          <a:p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по адресу: ______________________________________________________________________________</a:t>
            </a:r>
          </a:p>
          <a:p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__________________________</a:t>
            </a:r>
            <a:endParaRPr lang="ru-RU" sz="1800" dirty="0">
              <a:solidFill>
                <a:srgbClr val="0460A4"/>
              </a:solidFill>
              <a:latin typeface="Arial Narrow" pitchFamily="34" charset="0"/>
            </a:endParaRPr>
          </a:p>
          <a:p>
            <a:endParaRPr lang="ru-RU" sz="1800" dirty="0" smtClean="0">
              <a:solidFill>
                <a:srgbClr val="0460A4"/>
              </a:solidFill>
              <a:latin typeface="Arial Narrow" pitchFamily="34" charset="0"/>
            </a:endParaRPr>
          </a:p>
          <a:p>
            <a:r>
              <a:rPr lang="ru-RU" sz="1800" dirty="0" smtClean="0">
                <a:solidFill>
                  <a:srgbClr val="0460A4"/>
                </a:solidFill>
                <a:latin typeface="Arial Narrow" pitchFamily="34" charset="0"/>
              </a:rPr>
              <a:t>тел.:   ____________________                                  </a:t>
            </a:r>
            <a:endParaRPr lang="ru-RU" sz="1800" dirty="0">
              <a:solidFill>
                <a:srgbClr val="0460A4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19" y="355019"/>
            <a:ext cx="3246360" cy="112976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noAutofit/>
          </a:bodyPr>
          <a:lstStyle/>
          <a:p>
            <a:pPr algn="ctr">
              <a:lnSpc>
                <a:spcPct val="130000"/>
              </a:lnSpc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6572272"/>
            <a:ext cx="9905999" cy="2857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7287" tIns="53643" rIns="107287" bIns="53643" rtlCol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                           ОРЕНБУРГ</a:t>
            </a:r>
            <a:r>
              <a:rPr lang="ru-RU" sz="1200" b="1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ru-RU" sz="1200" b="1" dirty="0" smtClean="0">
                <a:solidFill>
                  <a:schemeClr val="bg1"/>
                </a:solidFill>
                <a:latin typeface="Arial Narrow" pitchFamily="34" charset="0"/>
              </a:rPr>
              <a:t>2023 </a:t>
            </a:r>
            <a:r>
              <a:rPr lang="ru-RU" sz="1200" b="1" dirty="0">
                <a:solidFill>
                  <a:schemeClr val="bg1"/>
                </a:solidFill>
                <a:latin typeface="Arial Narrow" pitchFamily="34" charset="0"/>
              </a:rPr>
              <a:t>г</a:t>
            </a:r>
            <a:r>
              <a:rPr lang="ru-RU" sz="12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ru-RU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0792" y="1389233"/>
            <a:ext cx="2542347" cy="2209028"/>
          </a:xfrm>
          <a:prstGeom prst="roundRect">
            <a:avLst>
              <a:gd name="adj" fmla="val 16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ОРЕНБУРГСКОЙ ОБЛАСТИ ОТ 29.12.2018 Г. № 909-ПП «ОБ УТВЕРЖДЕНИИ ГОСУДАРСТВЕННОЙ ПРОГРАММЫ «ОБЕСПЕЧЕНИЕ ОБЩЕСТВЕННОГО ПОРЯДКА И ПРОТИВОДЕЙСТВИЕ ПРЕСТУПНОСТИ В ОРЕНБУРГСКОЙ ОБЛАСТИ» 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6167" y="4530673"/>
            <a:ext cx="3031369" cy="1949585"/>
          </a:xfrm>
          <a:prstGeom prst="rect">
            <a:avLst/>
          </a:prstGeom>
          <a:ln w="19050">
            <a:solidFill>
              <a:schemeClr val="tx2">
                <a:lumMod val="75000"/>
              </a:schemeClr>
            </a:solidFill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6693625" y="133722"/>
            <a:ext cx="3083911" cy="4221622"/>
          </a:xfrm>
          <a:prstGeom prst="roundRect">
            <a:avLst>
              <a:gd name="adj" fmla="val 412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РЕАБИЛИТАЦИЯ И РЕСОЦИАЛИЗАЦИЯ ЛИЦ, ПОТРЕБЛЯЮЩИХ НАРКОТИЧЕСКИЕ СРЕДСТВА И ПСИХОТРОПНЫЕ ВЕЩЕСТВА В НЕМЕДИЦИНСКИХ ЦЕЛЯХ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701" y="76246"/>
            <a:ext cx="2548438" cy="1263849"/>
          </a:xfrm>
          <a:prstGeom prst="roundRect">
            <a:avLst>
              <a:gd name="adj" fmla="val 285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182-ФЗ ОТ 23.06.2016 «ОБ ОСНОВАХ СИСТЕМЫ ПРОФИЛАКТИКИ ПРАВОНАРУШЕНИЙ В РОССИЙСКОЙ ФЕДЕРАЦИИ» 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5146603" y="116632"/>
            <a:ext cx="4648781" cy="4464496"/>
          </a:xfrm>
          <a:prstGeom prst="roundRect">
            <a:avLst>
              <a:gd name="adj" fmla="val 1700"/>
            </a:avLst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ЕСОЦИАЛИЗАЦИЯ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процесс психологической подготовки наркозависимого к возвращению в нормальную социальную среду.</a:t>
            </a:r>
          </a:p>
          <a:p>
            <a:pPr algn="ctr"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Оренбургской области услуги по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ресоциализации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некоммерческие организации,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осуществляющие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территории Оренбургской области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деятельность в данной сфере в соответствии с порядком, утвержденным постановлением Правительства Оренбургской области от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15.06.2021  № 482-пп «Об утверждении порядка предоставления субсидии  некоммерческим организациям на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ресоциализацию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лиц, потребляющих наркотические средства и психотропные вещества в немедицинских целях»</a:t>
            </a:r>
          </a:p>
          <a:p>
            <a:pPr lvl="0" algn="ctr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0472" y="116632"/>
            <a:ext cx="4849329" cy="6624736"/>
          </a:xfrm>
          <a:prstGeom prst="roundRect">
            <a:avLst>
              <a:gd name="adj" fmla="val 3518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РЕАБИЛИТАЦИЯ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совокупность мероприятий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восстановлению функций и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утраченных социальных связей.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омощь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социальной реабилитации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Оренбургской области оказывается комплексными центрами социального обслуживания населения по месту проживания (пребывания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соответствии с постановлением Правительства Оренбургской области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 февраля 2019 г.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123-п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оказания помощи в социальной реабилитации лицам, находящимся в трудной жизненной ситуации, в том числе потребляющим наркотические средства и психотропные вещества в немедицинских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Оренбургской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посредством предоставления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услуг и социального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сопровождения, в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социально-психологических, социально-педагогических, социально-правовых услуг, содействие в восстановлении утраченных документов, предоставление временного приюта и т.д.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" b="1" dirty="0">
              <a:solidFill>
                <a:srgbClr val="BC59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" y="102604"/>
            <a:ext cx="1209150" cy="11088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657" y="3933056"/>
            <a:ext cx="4519265" cy="310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38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268</Words>
  <Application>Microsoft Office PowerPoint</Application>
  <PresentationFormat>Лист A4 (210x297 мм)</PresentationFormat>
  <Paragraphs>30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Chistyakov-VV</dc:creator>
  <cp:lastModifiedBy>Николаева Марина Эдуардовна</cp:lastModifiedBy>
  <cp:revision>151</cp:revision>
  <cp:lastPrinted>2022-01-24T04:23:04Z</cp:lastPrinted>
  <dcterms:created xsi:type="dcterms:W3CDTF">2019-03-15T13:18:19Z</dcterms:created>
  <dcterms:modified xsi:type="dcterms:W3CDTF">2023-01-24T12:45:36Z</dcterms:modified>
</cp:coreProperties>
</file>