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&#1084;&#1089;&#1087;.&#1088;&#1092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-12376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76666"/>
            <a:ext cx="4953000" cy="30085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предоставлении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 подается через единый портал предоставления государственных и муниципальных услуг (функций), многофункциональный центр предоставления государственных и муниципальных услуг или в Комплексный центр социального обслуживания населения по месту жительства.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8 800 100 000 1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224622"/>
            <a:ext cx="497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ПОДСОБНОГО ХОЗЯЙСТВА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заключенное между ГКУ Оренбургской области «Центр социальной поддержки населения» (далее ЦСПН) и малообеспеченным гражданином (семьей), в соответствии с которым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ЦСПН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VI-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далее ЛПХ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19998"/>
              </p:ext>
            </p:extLst>
          </p:nvPr>
        </p:nvGraphicFramePr>
        <p:xfrm>
          <a:off x="254443" y="2269374"/>
          <a:ext cx="4532242" cy="4339196"/>
        </p:xfrm>
        <a:graphic>
          <a:graphicData uri="http://schemas.openxmlformats.org/drawingml/2006/table">
            <a:tbl>
              <a:tblPr/>
              <a:tblGrid>
                <a:gridCol w="4532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96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200 000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742629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пройти тестирование для определения уровня предпринимательских компетенций, которое проводится с использованием цифровой платформы в сети «Интернет» (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www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мсп.рф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); Заявитель, прошедший тестирование для определения уровня предпринимательских компетенций с неудовлетворительным результатом, до заключения социального контракта проходит обучение для развития предпринимательских компетенций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 сметы расходов;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установленные постановлением Правительства Российской Федерации от 16.11.2023 № 1931; 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 полученной денежной выплаты;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приобрести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9" y="5065249"/>
            <a:ext cx="1109638" cy="10713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86" y="5541211"/>
            <a:ext cx="1241552" cy="11900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98" y="4993535"/>
            <a:ext cx="1030529" cy="11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554</Words>
  <Application>Microsoft Office PowerPoint</Application>
  <PresentationFormat>Лист A4 (210x297 мм)</PresentationFormat>
  <Paragraphs>37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Григорьева Ирина Михайловна</cp:lastModifiedBy>
  <cp:revision>34</cp:revision>
  <cp:lastPrinted>2023-12-21T10:14:52Z</cp:lastPrinted>
  <dcterms:created xsi:type="dcterms:W3CDTF">2021-01-11T17:25:42Z</dcterms:created>
  <dcterms:modified xsi:type="dcterms:W3CDTF">2023-12-27T10:07:56Z</dcterms:modified>
</cp:coreProperties>
</file>