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34844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25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08560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3 2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00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внебюджетные 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фонды.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9727">
            <a:off x="5084160" y="5849443"/>
            <a:ext cx="768470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620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Михайленко Ольга Александровна</cp:lastModifiedBy>
  <cp:revision>31</cp:revision>
  <cp:lastPrinted>2021-01-27T06:04:25Z</cp:lastPrinted>
  <dcterms:created xsi:type="dcterms:W3CDTF">2021-01-11T17:25:42Z</dcterms:created>
  <dcterms:modified xsi:type="dcterms:W3CDTF">2022-06-07T07:25:34Z</dcterms:modified>
</cp:coreProperties>
</file>