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864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lum bright="25000"/>
          </a:blip>
          <a:srcRect r="7825"/>
          <a:stretch>
            <a:fillRect/>
          </a:stretch>
        </p:blipFill>
        <p:spPr bwMode="auto">
          <a:xfrm>
            <a:off x="-6350" y="-282634"/>
            <a:ext cx="9906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53000" y="332815"/>
            <a:ext cx="4953000" cy="23868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tIns="0" bIns="0" rtlCol="0">
            <a:no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50" y="1491278"/>
            <a:ext cx="4953000" cy="32239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3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3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предоставлении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 подается через единый портал предоставления государственных и муниципальных услуг (функций), многофункциональный центр предоставления государственных и муниципальных услуг или в Комплексный центр социального обслуживания населения по месту жительства.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8 800 100 000 1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1100" y="2348447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РАБОТЫ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65700" y="602635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458" y="2880478"/>
            <a:ext cx="3043383" cy="314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lum bright="25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360795"/>
              </p:ext>
            </p:extLst>
          </p:nvPr>
        </p:nvGraphicFramePr>
        <p:xfrm>
          <a:off x="314960" y="220133"/>
          <a:ext cx="9413241" cy="6502400"/>
        </p:xfrm>
        <a:graphic>
          <a:graphicData uri="http://schemas.openxmlformats.org/drawingml/2006/table">
            <a:tbl>
              <a:tblPr/>
              <a:tblGrid>
                <a:gridCol w="4629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3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2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 контракт - соглашение, заключенное между ГКУ Оренбургской области «Центр социальной поддержки населения» (далее ЦСПН) и малообеспеченным гражданином (семьей), в соответствии с которым ЦСПН обязуется осуществлять денежную выплату, а гражданин выполнять мероприятия, предусмотренные разработанной для него программой социальной адаптации по одному из мероприятий, указанному в ст. 3 Закона Оренбургской области от 16.04.2020 №2180/581-</a:t>
                      </a:r>
                      <a:r>
                        <a:rPr lang="en-US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VI-</a:t>
                      </a: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ОЗ «О предоставлении отдельных видов государственной социальной помощи в Оренбургской области», в том числе на поиск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работы.</a:t>
                      </a:r>
                      <a:endParaRPr lang="ru-RU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100" b="1" u="sng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Поиск работы» </a:t>
                      </a:r>
                      <a:endParaRPr lang="ru-RU" sz="11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органах занятости населения в качестве безработного или ищущего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работу (для безработных совершеннолетних трудоспособных граждан или инвалидов, которым в индивидуальной программе реабилитации (</a:t>
                      </a:r>
                      <a:r>
                        <a:rPr lang="ru-RU" sz="11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абилитации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рекомендовано трудоустройство);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комплексный центр социального обслуживания населения по месту проживания (далее – КЦСОН) документы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установленные постановлением Правительства </a:t>
                      </a:r>
                      <a:r>
                        <a:rPr lang="ru-RU" sz="110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Российской Федерации от 16.11.2023 № 1931</a:t>
                      </a:r>
                      <a:endParaRPr lang="ru-RU" sz="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информационно – аналитической системе «Работа в России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самостоятельно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осуществлять поиск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работы;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 социальной защиты населения документы, подтверждающие факт расходования средств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 ежемесячно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период действия социального контракта,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позднее 3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числа месяца, следующего за месяцем реализации плана мероприятий, предусмотренных программой социальной адаптации, представлять в КЦСОН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отчет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выполнении мероприятий, предусмотренных программой социальной адаптации, а также документы, подтверждающие факт выполнения Заявителем программы социальной адаптации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Может пройти дополнительное профессиональное обучение и стажировку.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333333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период действия социального контракта гражданин имеет право на получение следующих выплат</a:t>
                      </a: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ежемесячная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денежная выплата гражданину, с которым заключен социальный контракт, зарегистрированному в органах занятости населения в качестве безработного или ищущего работу, в размере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14 654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руб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в месяц на срок, не превышающий 4 месяцев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течение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месяца с даты заключения социального контракта и 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течение 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месяцев с момента подтверждения факта трудоустройства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гражданина);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стоимости профессионального обучения, дополнительного профессионального образования в пределах 30 000 руб. при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отсутствии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органах занятости населения возможностей и оснований для прохождения профессионального обучения или получения дополнительного профессионального образования за счет средств органа занятости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населения;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денежн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выплат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гражданину, с которым заключен социальный контракт, на период обучения в размере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7 327 руб., но не более 3 месяцев;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возмещение работодателю расходов на прохождение гражданином, с которым заключен социальный контракт, стажировки продолжительностью не более 3 месяцев, по результатам которой заключен трудовой договор, в размере фактически понесенных расходов, но не более минимального размера оплаты труда с учетом размера страховых взносов, подлежащих уплате в государственные внебюджетные фонды.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 </a:t>
                      </a: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 действия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социального контракта - 9 месяцев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29727">
            <a:off x="5084160" y="5849443"/>
            <a:ext cx="768470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06591">
            <a:off x="8766254" y="5666948"/>
            <a:ext cx="719796" cy="91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629</Words>
  <Application>Microsoft Office PowerPoint</Application>
  <PresentationFormat>Лист A4 (210x297 мм)</PresentationFormat>
  <Paragraphs>41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Григорьева Ирина Михайловна</cp:lastModifiedBy>
  <cp:revision>41</cp:revision>
  <cp:lastPrinted>2023-12-21T10:31:12Z</cp:lastPrinted>
  <dcterms:created xsi:type="dcterms:W3CDTF">2021-01-11T17:25:42Z</dcterms:created>
  <dcterms:modified xsi:type="dcterms:W3CDTF">2023-12-27T10:53:27Z</dcterms:modified>
</cp:coreProperties>
</file>