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8" r:id="rId3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0A4"/>
    <a:srgbClr val="388FD0"/>
    <a:srgbClr val="429D3D"/>
    <a:srgbClr val="CA0065"/>
    <a:srgbClr val="C08000"/>
    <a:srgbClr val="E59600"/>
    <a:srgbClr val="236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 showGuides="1">
      <p:cViewPr varScale="1">
        <p:scale>
          <a:sx n="105" d="100"/>
          <a:sy n="105" d="100"/>
        </p:scale>
        <p:origin x="1464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476C-BAB4-48FF-89F3-170A7043FE9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5F91-27B2-472C-9238-FD7B54688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5208" y="857232"/>
            <a:ext cx="2652295" cy="38100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indent="-311057" algn="ctr">
              <a:lnSpc>
                <a:spcPct val="110000"/>
              </a:lnSpc>
              <a:spcAft>
                <a:spcPts val="704"/>
              </a:spcAft>
            </a:pP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6856" y="294470"/>
            <a:ext cx="3014678" cy="558280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460A4"/>
                </a:solidFill>
                <a:latin typeface="Arial Narrow" pitchFamily="34" charset="0"/>
              </a:rPr>
              <a:t>ОБРАЩАТЬСЯ</a:t>
            </a:r>
          </a:p>
          <a:p>
            <a:pPr algn="ctr"/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   </a:t>
            </a:r>
          </a:p>
          <a:p>
            <a:r>
              <a:rPr lang="ru-RU" sz="1800" dirty="0">
                <a:solidFill>
                  <a:srgbClr val="0460A4"/>
                </a:solidFill>
                <a:latin typeface="Arial Narrow" pitchFamily="34" charset="0"/>
              </a:rPr>
              <a:t>т</a:t>
            </a:r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ерриториальный  комплексный центр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социального обслуживания населения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по адресу: ______________________________________________________________________________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__________________________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  <a:p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тел.:   ____________________                                  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9" y="355019"/>
            <a:ext cx="3246360" cy="11297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>
              <a:lnSpc>
                <a:spcPct val="130000"/>
              </a:lnSpc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6572272"/>
            <a:ext cx="9905999" cy="285728"/>
          </a:xfrm>
          <a:prstGeom prst="rect">
            <a:avLst/>
          </a:prstGeom>
          <a:solidFill>
            <a:srgbClr val="0460A4"/>
          </a:solidFill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ОРЕНБУРГ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2022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г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4826" y="116632"/>
            <a:ext cx="2892753" cy="2736304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постановления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Оренбургской области от 29.12.2018 г.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909-пп «Об утверждении государственной программы «Обеспечение общественного порядка и противодействие преступности в Оренбургской области» 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26" y="3115888"/>
            <a:ext cx="2828571" cy="2761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833" y="4509120"/>
            <a:ext cx="2808312" cy="180612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825208" y="355019"/>
            <a:ext cx="2736304" cy="1561813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реабилитация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потребляющих наркотические средства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психотропные вещества без назначения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0121" y="2132857"/>
            <a:ext cx="2736304" cy="1440160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реабилитация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адаптация лиц, освободившихся из мест лишения свободы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осужденных к наказаниям, не связанным с лишением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0121" y="3013502"/>
            <a:ext cx="2691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Оренбургской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77" y="22752"/>
            <a:ext cx="9906000" cy="67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39278" y="136268"/>
            <a:ext cx="9505056" cy="11247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55600" eaLnBrk="0" hangingPunct="0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государственная программа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«Обеспечение общественного порядка и противодействие преступности в Оренбургской области» организована деятельность:</a:t>
            </a:r>
            <a:endParaRPr lang="ru-RU" sz="2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1662" y="1674249"/>
            <a:ext cx="2774929" cy="2258807"/>
          </a:xfrm>
          <a:prstGeom prst="roundRect">
            <a:avLst>
              <a:gd name="adj" fmla="val 22381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реабилитация и адаптация лиц, освободившихся из мест лишения свободы, и лиц, осужденных к наказаниям, не связанным с лишением свободы»</a:t>
            </a:r>
            <a:endParaRPr lang="ru-RU" sz="1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22706" y="1524627"/>
            <a:ext cx="6321627" cy="565535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Подпрограмма «Профилактика наркомании в Оренбургской области»</a:t>
            </a:r>
          </a:p>
          <a:p>
            <a:pPr algn="just"/>
            <a:r>
              <a:rPr lang="ru-RU" sz="1400" dirty="0" smtClean="0"/>
              <a:t>	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7130" y="2334020"/>
            <a:ext cx="3219050" cy="43353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РЕСОЦИАЛИЗАЦИЯ</a:t>
            </a:r>
          </a:p>
          <a:p>
            <a:pPr lvl="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рамках постановления Правительства Оренбургской области  от 15.06.2021  № 482-пп «Об утверждении порядка предоставления субсидии  некоммерческим организациям на ресоциализацию лиц, потребляющих наркотические средства и психотропные вещества в немедицинских целях»</a:t>
            </a:r>
          </a:p>
          <a:p>
            <a:pPr lvl="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некоммерческим организациям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осуществляющим на территории Оренбургской области деятельность в сфере социальной реабилитации и ресоциализации лиц, потребляющих НС и ПВ в немедицинских целях,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областного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b="1" dirty="0">
              <a:solidFill>
                <a:srgbClr val="BC59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9756" y="2351925"/>
            <a:ext cx="3054578" cy="43174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СОЦИАЛЬНАЯ РЕАБИЛИТАЦИЯ</a:t>
            </a:r>
          </a:p>
          <a:p>
            <a:pPr lvl="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рамках постановления Правительства Оренбургской области от 27.02.2019 № 123-п «О порядке оказания помощи в социальной реабилитации лицам, находящимся в трудной жизненной ситуации, в том числе потребляющим наркотические средства и психотропные вещества в немедицинских целях, на территории Оренбургской области» </a:t>
            </a:r>
          </a:p>
          <a:p>
            <a:pPr lvl="0"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решению суда </a:t>
            </a:r>
          </a:p>
          <a:p>
            <a:pPr lvl="0"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услуги по социальной реабилитации </a:t>
            </a:r>
            <a:endParaRPr lang="ru-RU" sz="1400" b="1" dirty="0">
              <a:solidFill>
                <a:srgbClr val="BC59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736976" y="2171300"/>
            <a:ext cx="45719" cy="16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113571" y="2165392"/>
            <a:ext cx="45719" cy="16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6103056">
            <a:off x="1607908" y="1231896"/>
            <a:ext cx="503892" cy="35994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1528886" y="3849734"/>
            <a:ext cx="254907" cy="5197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7376" y="4286176"/>
            <a:ext cx="2977928" cy="223916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 подпрограммы КЦСОН оказываются социальные услуги, в том числе срочные социальные услуги: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временный приют, обеспечение одеждой, предметами первой необходимости, продуктовыми наборами, содействие в восстановление документов, содействие в трудоустройстве, социально- консультативная помощь, содействие в направлении в социальные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учреждения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5400000">
            <a:off x="6462302" y="1166918"/>
            <a:ext cx="254907" cy="432048"/>
          </a:xfrm>
          <a:prstGeom prst="notchedRightArrow">
            <a:avLst>
              <a:gd name="adj1" fmla="val 50000"/>
              <a:gd name="adj2" fmla="val 42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3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307</Words>
  <Application>Microsoft Office PowerPoint</Application>
  <PresentationFormat>Лист A4 (210x297 мм)</PresentationFormat>
  <Paragraphs>32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Кечина Светлана Галиевна</cp:lastModifiedBy>
  <cp:revision>114</cp:revision>
  <cp:lastPrinted>2022-01-24T04:23:04Z</cp:lastPrinted>
  <dcterms:created xsi:type="dcterms:W3CDTF">2019-03-15T13:18:19Z</dcterms:created>
  <dcterms:modified xsi:type="dcterms:W3CDTF">2022-01-26T04:20:05Z</dcterms:modified>
</cp:coreProperties>
</file>