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FD0"/>
    <a:srgbClr val="0460A4"/>
    <a:srgbClr val="429D3D"/>
    <a:srgbClr val="CA0065"/>
    <a:srgbClr val="C08000"/>
    <a:srgbClr val="E59600"/>
    <a:srgbClr val="23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 varScale="1">
        <p:scale>
          <a:sx n="105" d="100"/>
          <a:sy n="105" d="100"/>
        </p:scale>
        <p:origin x="1464" y="1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5208" y="857232"/>
            <a:ext cx="2652295" cy="38100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ТИ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856" y="294470"/>
            <a:ext cx="3014678" cy="558280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15078" y="857233"/>
            <a:ext cx="1872208" cy="555544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ДЕМОГРАФИЯ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2022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543" y="404665"/>
            <a:ext cx="3262405" cy="52429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029" name="Picture 5" descr="d:\Users\bezgodova-ae\AppData\Local\Microsoft\Windows\Temporary Internet Files\Content.Outlook\6B39SHJZ\image-21-01-22-09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43" y="3656205"/>
            <a:ext cx="3015717" cy="22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57256" y="1623955"/>
            <a:ext cx="2376264" cy="183726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460A4"/>
                </a:solidFill>
                <a:latin typeface="Arial Narrow" pitchFamily="34" charset="0"/>
              </a:rPr>
              <a:t>Клубная деятельность, социальный туризм для граждан пожилого возраста и инвалидов</a:t>
            </a:r>
            <a:endParaRPr lang="ru-RU" sz="20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3066831"/>
            <a:ext cx="2582631" cy="2497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8" y="6569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39278" y="136268"/>
            <a:ext cx="9505056" cy="1124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деятельность и социальный туризм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пожилого возраста и инвалидов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593" y="1515918"/>
            <a:ext cx="2485151" cy="486541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активного долголетия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образа жизни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 и инвалидов;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профилактика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одиночества;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правильного и полезного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отдыха;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вовлечение граждан пожилого возраста и инвалидов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культурную жизнь общества;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старшего поколения  в занятиях физической культурой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12296" y="1511764"/>
            <a:ext cx="2367524" cy="486956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помощь, помощь в оформлении необходимого пакета документов для признания нуждающимися в социальном обслуживании в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полустационарной форме, в форме на дому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9301" y="2252288"/>
            <a:ext cx="1949689" cy="8166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78322" y="2222085"/>
            <a:ext cx="1931236" cy="846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туризм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3735156" y="1280800"/>
            <a:ext cx="569771" cy="941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28122" y="1280800"/>
            <a:ext cx="552680" cy="941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08" y="3099526"/>
            <a:ext cx="109738" cy="188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79" y="3099147"/>
            <a:ext cx="109738" cy="18899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2760070" y="3288139"/>
            <a:ext cx="2218252" cy="3093189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культурно-досуговые мероприятия; 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оздоровительные мероприятия, направленные на укрепление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здоровья граждан пожилого возраста и инвалидов, продление активного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 людей компьютерной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38484" y="3281656"/>
            <a:ext cx="2218772" cy="309967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туризм - отдых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(экскурсия по городу, спортивные мероприятия, походы в театры, кинотеатры, библиотеки, музеи);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-лечебно-оздоровительный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(поездки по природу, к лечебным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 и др.);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(поездки в лес за травами, грибами);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выезды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производственные цеха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656" y="5739370"/>
            <a:ext cx="652541" cy="542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058" y="5204498"/>
            <a:ext cx="1042506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227</Words>
  <Application>Microsoft Office PowerPoint</Application>
  <PresentationFormat>Лист A4 (210x297 мм)</PresentationFormat>
  <Paragraphs>37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Кечина Светлана Галиевна</cp:lastModifiedBy>
  <cp:revision>117</cp:revision>
  <cp:lastPrinted>2022-01-24T04:23:04Z</cp:lastPrinted>
  <dcterms:created xsi:type="dcterms:W3CDTF">2019-03-15T13:18:19Z</dcterms:created>
  <dcterms:modified xsi:type="dcterms:W3CDTF">2022-01-26T04:12:50Z</dcterms:modified>
</cp:coreProperties>
</file>