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-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1100" y="2110322"/>
            <a:ext cx="494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</a:p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88542"/>
              </p:ext>
            </p:extLst>
          </p:nvPr>
        </p:nvGraphicFramePr>
        <p:xfrm>
          <a:off x="254442" y="2272734"/>
          <a:ext cx="4698558" cy="4648581"/>
        </p:xfrm>
        <a:graphic>
          <a:graphicData uri="http://schemas.openxmlformats.org/drawingml/2006/table">
            <a:tbl>
              <a:tblPr/>
              <a:tblGrid>
                <a:gridCol w="469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5615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приобретение основных средств, материально-производственных запасов, получение лицензии на программное обеспечение, и (или) на осуществление отдельных видов деятельности в соответствии со статьей 12 Федерального закона от  4 мая 2011 года № 99-ФЗ «О лицензировании отдельных видов деятельности» (не более 10 процентов от размера выплаты), принятие имущественных обязательств (не более 15 процентов от размера выплаты), необходимых для осуществления индивидуальной предпринимательской деятельности,  возмещение гражданину, с которым заключен социальный контракт, расходов, связанных с постановкой на учет в качестве индивидуального предпринимателя или налогоплательщика налога на профессиональный доход (в размере фактически понесенных расходов, но не более 5 процентов от размера единовременной денежной выплаты)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397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14190"/>
              </p:ext>
            </p:extLst>
          </p:nvPr>
        </p:nvGraphicFramePr>
        <p:xfrm>
          <a:off x="5148470" y="99391"/>
          <a:ext cx="4617720" cy="6564948"/>
        </p:xfrm>
        <a:graphic>
          <a:graphicData uri="http://schemas.openxmlformats.org/drawingml/2006/table">
            <a:tbl>
              <a:tblPr/>
              <a:tblGrid>
                <a:gridCol w="461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25">
            <a:off x="4145590" y="5908063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1736">
            <a:off x="370381" y="6175031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619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Михайленко Ольга Александровна</cp:lastModifiedBy>
  <cp:revision>20</cp:revision>
  <cp:lastPrinted>2022-04-19T07:42:30Z</cp:lastPrinted>
  <dcterms:created xsi:type="dcterms:W3CDTF">2021-01-11T17:25:42Z</dcterms:created>
  <dcterms:modified xsi:type="dcterms:W3CDTF">2022-04-19T07:46:22Z</dcterms:modified>
</cp:coreProperties>
</file>