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9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2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7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70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1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AC7E-2E1B-4294-9D12-BBA897577E8F}" type="datetimeFigureOut">
              <a:rPr lang="ru-RU" smtClean="0"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8348-2354-4981-BD1D-7DA4CF4C1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3232" y="2194560"/>
            <a:ext cx="11283696" cy="1325880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Мы – против фиктивного трудоустройства, потому что ОНО: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4732" y="3520440"/>
            <a:ext cx="10140696" cy="333756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3200" dirty="0" smtClean="0"/>
              <a:t>наносит финансовый ущерб организации;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сложно скрывается от общественности, от коллектива, влечет социальную несправедливость;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влечет негативные репутационные последствия для организации и должностных лиц;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приводит к дисциплинарной, материальной, административной и уголовной ответственности.</a:t>
            </a:r>
          </a:p>
          <a:p>
            <a:pPr marL="457200" indent="-457200" algn="just">
              <a:buFontTx/>
              <a:buChar char="-"/>
            </a:pP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5152" y="880425"/>
            <a:ext cx="11356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Фиктивным трудоустройством </a:t>
            </a:r>
            <a:r>
              <a:rPr lang="ru-RU" sz="2800" dirty="0" smtClean="0"/>
              <a:t>является</a:t>
            </a:r>
            <a:r>
              <a:rPr lang="ru-RU" sz="2800" b="1" dirty="0" smtClean="0"/>
              <a:t> </a:t>
            </a:r>
            <a:r>
              <a:rPr lang="ru-RU" sz="2800" dirty="0" smtClean="0"/>
              <a:t>официальный </a:t>
            </a:r>
            <a:r>
              <a:rPr lang="ru-RU" sz="2800" dirty="0"/>
              <a:t>приём на работу, при котором сотрудник только числится в штате </a:t>
            </a:r>
            <a:r>
              <a:rPr lang="ru-RU" sz="2800" dirty="0" smtClean="0"/>
              <a:t>организации, </a:t>
            </a:r>
            <a:r>
              <a:rPr lang="ru-RU" sz="2800" dirty="0"/>
              <a:t>но на рабочем месте не появляется и порученные обязанности не выполняет.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545"/>
            <a:ext cx="8531352" cy="945739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78" y="933500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0" y="2539662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79" y="3016222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1" y="3492782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0" y="3969342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0" y="4451998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79" y="4928558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0" y="5405119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80" y="5887775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77" y="1422412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9876" y="1945486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30104" y="-3489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23397" y="266908"/>
            <a:ext cx="476559" cy="789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316691" y="-37294"/>
            <a:ext cx="476559" cy="78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3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Мы – против фиктивного трудоустройства, потому что ОНО: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– против фиктивного трудоустройства, потому что:</dc:title>
  <dc:creator>Бороздин Михаил Сергеевич</dc:creator>
  <cp:lastModifiedBy>Бороздин Михаил Сергеевич</cp:lastModifiedBy>
  <cp:revision>5</cp:revision>
  <cp:lastPrinted>2023-06-28T08:34:57Z</cp:lastPrinted>
  <dcterms:created xsi:type="dcterms:W3CDTF">2023-06-28T08:20:01Z</dcterms:created>
  <dcterms:modified xsi:type="dcterms:W3CDTF">2023-06-28T08:37:49Z</dcterms:modified>
</cp:coreProperties>
</file>