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56" y="-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преодоление гражданином трудной жизненной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-72284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404" y="0"/>
            <a:ext cx="459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трудной жизненной ситуации.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157900"/>
              </p:ext>
            </p:extLst>
          </p:nvPr>
        </p:nvGraphicFramePr>
        <p:xfrm>
          <a:off x="294614" y="4545502"/>
          <a:ext cx="4310637" cy="1934646"/>
        </p:xfrm>
        <a:graphic>
          <a:graphicData uri="http://schemas.openxmlformats.org/drawingml/2006/table">
            <a:tbl>
              <a:tblPr/>
              <a:tblGrid>
                <a:gridCol w="4310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34646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</a:t>
                      </a: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получение:</a:t>
                      </a:r>
                    </a:p>
                    <a:p>
                      <a:pPr marL="15748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ежемесячной денежной выплаты в размере равной величине прожиточного минимума для трудоспособного населения, установленной в </a:t>
                      </a:r>
                      <a:r>
                        <a:rPr lang="ru-RU" sz="11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Оренбургской </a:t>
                      </a:r>
                      <a:r>
                        <a:rPr lang="ru-RU" sz="11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области на год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заключения социального контракта  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10 602  руб.).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Рисунок 10" descr="https://miro.medium.com/max/1200/1*2wA_in_dqyQOvk4v63Bbkw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13" y="5211140"/>
            <a:ext cx="922089" cy="869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s://img.favpng.com/18/20/20/bell-pepper-food-vegetarian-cuisine-chili-pepper-garnish-png-favpng-qhugf9An5Q8rPMS1PVYTPvNx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637" y="4960978"/>
            <a:ext cx="964277" cy="816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\\MSR-CF\u-map\obmen\23-Отдел по работе с обращениями граждан\Пилипенко\1553747792_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331" y="5211140"/>
            <a:ext cx="922039" cy="8693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4614" y="2347273"/>
            <a:ext cx="4239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на преодоление трудной жизненной ситуации: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первой необходимости, одежды, обуви;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для ведения личного подсобного хозяйства;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в приобретении лекарственных препаратов, в лечении, прохождении профилактического медицинского осмотра, в целях стимулирования ведения здорового образа жизни;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потребности семьи в товарах и услугах дошкольного и школьного образования.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4740" y="192801"/>
            <a:ext cx="4243646" cy="484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гражданами трудной жизненной ситуации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endParaRPr 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заключения социального контракта гражданин берет на себя обязательства:</a:t>
            </a:r>
          </a:p>
          <a:p>
            <a:pPr lvl="0"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предоставить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комплексный центр социального обслуживания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населения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документы, установленные постановлением Правительства Оренбургской области от 07.09.2020 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753-пп. </a:t>
            </a: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1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социального контракта гражданин берет на себя обязательства:</a:t>
            </a: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действия по выполнению мероприятий, предусмотренных социальным контрактом и программой социальной адаптации;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период действия контракта, не позднее 3 числа месяца, следующего за месяцем реализации плана мероприятий,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адаптации, представлять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центр социального обслуживания населения по месту жительства отчет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предусмотренных  программой социальной адаптации, а также целевом расходовании средств государственной социальной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algn="ctr"/>
            <a:endParaRPr lang="ru-RU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050" dirty="0">
                <a:ea typeface="Calibri"/>
                <a:cs typeface="Times New Roman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Максимальный срок действия </a:t>
            </a:r>
          </a:p>
          <a:p>
            <a:pPr indent="-13970" algn="ctr">
              <a:lnSpc>
                <a:spcPct val="100000"/>
              </a:lnSpc>
              <a:spcAft>
                <a:spcPts val="0"/>
              </a:spcAft>
            </a:pP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социального контракта – 6 месяцев</a:t>
            </a:r>
            <a:endParaRPr lang="ru-RU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500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Писковец Анастасия Дмитриевна</cp:lastModifiedBy>
  <cp:revision>45</cp:revision>
  <cp:lastPrinted>2021-01-27T05:57:54Z</cp:lastPrinted>
  <dcterms:created xsi:type="dcterms:W3CDTF">2021-01-11T17:25:42Z</dcterms:created>
  <dcterms:modified xsi:type="dcterms:W3CDTF">2021-08-03T07:20:36Z</dcterms:modified>
</cp:coreProperties>
</file>