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FD0"/>
    <a:srgbClr val="0460A4"/>
    <a:srgbClr val="429D3D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1920" y="-4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5208" y="857232"/>
            <a:ext cx="2652295" cy="3810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ТИ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94470"/>
            <a:ext cx="3014678" cy="558280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15078" y="857233"/>
            <a:ext cx="1872208" cy="555544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543" y="404665"/>
            <a:ext cx="3262405" cy="52429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029" name="Picture 5" descr="d:\Users\bezgodova-ae\AppData\Local\Microsoft\Windows\Temporary Internet Files\Content.Outlook\6B39SHJZ\image-21-01-22-09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43" y="3656205"/>
            <a:ext cx="3015717" cy="22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085871"/>
            <a:ext cx="2664296" cy="250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57256" y="1710925"/>
            <a:ext cx="2376264" cy="17502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460A4"/>
                </a:solidFill>
                <a:latin typeface="Arial Narrow" pitchFamily="34" charset="0"/>
              </a:rPr>
              <a:t>Приемная семья для граждан пожилого возраста и инвалидов</a:t>
            </a:r>
            <a:endParaRPr lang="ru-RU" sz="2000" dirty="0">
              <a:solidFill>
                <a:srgbClr val="0460A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7" y="22752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9278" y="136268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семья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пожилого возраста и инвалидов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593" y="1515918"/>
            <a:ext cx="2485151" cy="486541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проживание пожилого гражданина или инвалида  в привычной домашней обстановке с лицом, не являющимся близким родственником;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поддержка традиций семейной заботы о людях старшего поколения;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профилактика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одиночества;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потребности граждан пожилого возраста и инвалидов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стационарной форме социального обслуживания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22707" y="1524627"/>
            <a:ext cx="3102832" cy="12343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Совместное проживание и ведение общего хозяйства лица, нуждающегося в постороннем уходе и лица, желающего организовать приемную семью </a:t>
            </a:r>
            <a:r>
              <a:rPr lang="ru-RU" sz="1400" dirty="0" smtClean="0"/>
              <a:t>	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8783" y="3933056"/>
            <a:ext cx="6480721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Лицу, создавшему приемную семью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ежемесячное денежное вознаграждение в размере: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8 900 рублей, если лицо, нуждающееся в постороннем уходе, имеет инвалидность I группы;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7 600 рублей, если лицо, нуждающееся в постороннем уходе, имеет инвалидность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6 400 рублей, если лицо, нуждающееся в постороннем уходе, имеет инвалидность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 или достигло возраста 80 лет и более;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5 000 рублей, если лицо, нуждающееся в постороннем уходе, не имеет инвалидности, не достигло возраста 80 лет. </a:t>
            </a:r>
          </a:p>
          <a:p>
            <a:pPr marL="285750" indent="-285750" algn="ctr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85248" y="1511765"/>
            <a:ext cx="2494572" cy="234066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помощь, психологическую подготовку, оказание содействия в оформлении документов в целях создания приемной семьи оказывают комплексные центры социального обслуживания населения по месту жительства заявителей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0791" y="2921668"/>
            <a:ext cx="1793331" cy="930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роживание на жилой площади любого из членов приемной семьи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8322" y="2932854"/>
            <a:ext cx="1931236" cy="923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бязательства членов приемной семьи регулируются договором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72880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79649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6103056">
            <a:off x="776282" y="833960"/>
            <a:ext cx="50389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4525987">
            <a:off x="8635134" y="840754"/>
            <a:ext cx="47887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746670" y="956418"/>
            <a:ext cx="254907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appstickers-cdn.appadvice.com/1165414811/819311873/d14cc87b068cd29c386339dec8a667a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5517232"/>
            <a:ext cx="720000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267</Words>
  <Application>Microsoft Office PowerPoint</Application>
  <PresentationFormat>Лист A4 (210x297 мм)</PresentationFormat>
  <Paragraphs>35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podorozhnikova-tv</cp:lastModifiedBy>
  <cp:revision>105</cp:revision>
  <cp:lastPrinted>2022-01-24T04:23:04Z</cp:lastPrinted>
  <dcterms:created xsi:type="dcterms:W3CDTF">2019-03-15T13:18:19Z</dcterms:created>
  <dcterms:modified xsi:type="dcterms:W3CDTF">2022-01-24T04:26:45Z</dcterms:modified>
</cp:coreProperties>
</file>