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8" r:id="rId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495"/>
    <a:srgbClr val="388FD0"/>
    <a:srgbClr val="0460A4"/>
    <a:srgbClr val="429D3D"/>
    <a:srgbClr val="CA0065"/>
    <a:srgbClr val="C08000"/>
    <a:srgbClr val="E5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howGuides="1">
      <p:cViewPr>
        <p:scale>
          <a:sx n="93" d="100"/>
          <a:sy n="93" d="100"/>
        </p:scale>
        <p:origin x="-1920" y="-4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476C-BAB4-48FF-89F3-170A7043FE96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5F91-27B2-472C-9238-FD7B54688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9AD-B7F0-4E46-BDC2-298271E212D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5088" y="4223367"/>
            <a:ext cx="2927469" cy="7665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indent="-311057" algn="ctr">
              <a:lnSpc>
                <a:spcPct val="110000"/>
              </a:lnSpc>
              <a:spcAft>
                <a:spcPts val="704"/>
              </a:spcAft>
            </a:pPr>
            <a:r>
              <a:rPr lang="ru-RU" sz="2000" b="1" dirty="0" smtClean="0">
                <a:solidFill>
                  <a:srgbClr val="236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(группа) дневного пребывания для граждан пожилого возраста и инвалидов</a:t>
            </a:r>
            <a:endParaRPr lang="ru-RU" sz="2000" b="1" dirty="0">
              <a:solidFill>
                <a:srgbClr val="2364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0527" y="572056"/>
            <a:ext cx="3014678" cy="422509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Times New Roman" pitchFamily="18" charset="0"/>
                <a:cs typeface="Times New Roman" pitchFamily="18" charset="0"/>
              </a:rPr>
              <a:t>ОБРАЩАТЬСЯ</a:t>
            </a:r>
          </a:p>
          <a:p>
            <a:pPr algn="ctr"/>
            <a:r>
              <a:rPr lang="ru-RU" sz="1800" dirty="0" smtClean="0">
                <a:solidFill>
                  <a:srgbClr val="0460A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800" dirty="0">
                <a:solidFill>
                  <a:srgbClr val="0460A4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dirty="0" smtClean="0">
                <a:solidFill>
                  <a:srgbClr val="0460A4"/>
                </a:solidFill>
                <a:latin typeface="Times New Roman" pitchFamily="18" charset="0"/>
                <a:cs typeface="Times New Roman" pitchFamily="18" charset="0"/>
              </a:rPr>
              <a:t>ерриториальный  комплексный центр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Times New Roman" pitchFamily="18" charset="0"/>
                <a:cs typeface="Times New Roman" pitchFamily="18" charset="0"/>
              </a:rPr>
              <a:t>по адресу: </a:t>
            </a:r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______________________________________________________________________________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__________________________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  <a:p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тел.:   ____________________                                  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9" y="355019"/>
            <a:ext cx="3246360" cy="11297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>
              <a:lnSpc>
                <a:spcPct val="130000"/>
              </a:lnSpc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6572272"/>
            <a:ext cx="9905999" cy="285728"/>
          </a:xfrm>
          <a:prstGeom prst="rect">
            <a:avLst/>
          </a:prstGeom>
          <a:solidFill>
            <a:srgbClr val="0460A4"/>
          </a:solidFill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ОРЕНБУРГ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2023 г.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075" y="928954"/>
            <a:ext cx="2886321" cy="1563942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КАЧЕСТВА ЖИЗНИ ГРАЖДАН СТАРШЕГО ПОКОЛЕНИЯ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751" y="294470"/>
            <a:ext cx="3262405" cy="49934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>
                <a:solidFill>
                  <a:srgbClr val="0460A4"/>
                </a:solidFill>
                <a:latin typeface="Arial Narrow" pitchFamily="34" charset="0"/>
              </a:rPr>
              <a:t>НАЦИОНАЛЬНЫЙ ПРОЕКТ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pic>
        <p:nvPicPr>
          <p:cNvPr id="2051" name="Picture 3" descr="I:\obmen\11-Отдел организации социального обслуживания населения\Рабочие документы\Информационно-справочные материалы к коллегии\Демография_лого_цвет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59" y="1227438"/>
            <a:ext cx="2381285" cy="25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epclevittown.org/wp-content/uploads/2017/01/family-physicians--768x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8" y="3026162"/>
            <a:ext cx="3123878" cy="23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7"/>
            <a:ext cx="9906000" cy="67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71331" y="123649"/>
            <a:ext cx="9505056" cy="11247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(группа) дневного пребывания для граждан пожилого возраста и инвалидов 18+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3593" y="1515918"/>
            <a:ext cx="2546747" cy="486541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Поддержание активной жизненной позиции, двигательной активности бытовой и социальной самостоятельности.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реабилитационных мероприятий, развитие творческого потенциала,  вовлечение в дневную занятость.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Краткосрочное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освобождение семьи от постоянного ухода за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гражданами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нового круга общения и контактов.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22706" y="1524627"/>
            <a:ext cx="3214469" cy="123432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социальных услуг в полустационарной форме осуществляется 2-3 раза в неделю,  не более 4-х часов в день,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6 месяцев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113240" y="1613207"/>
            <a:ext cx="2563148" cy="4696113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приобретает необходимое оборудование для психологической и социокультурной реабилитации, занятий адаптивной физкультурой и спортом, комнаты отдыха.    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по индивидуальному плану в групповой или индивидуальной форме.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36775" y="2892557"/>
            <a:ext cx="1937347" cy="17605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сохранивших способность к самообслуживанию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передвижению в группах «Активное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78322" y="2932853"/>
            <a:ext cx="1918894" cy="24127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утративших способность к самообслуживанию и передвижению с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доставкой до учреждения и обратно, организацией питания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72880" y="2758947"/>
            <a:ext cx="45719" cy="16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779649" y="2758947"/>
            <a:ext cx="45719" cy="16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6103056">
            <a:off x="776282" y="833960"/>
            <a:ext cx="503892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4525987">
            <a:off x="8635134" y="840754"/>
            <a:ext cx="478874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4746670" y="956418"/>
            <a:ext cx="254907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67" y="5298625"/>
            <a:ext cx="98240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54" y="454992"/>
            <a:ext cx="53657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03" y="453798"/>
            <a:ext cx="542925" cy="46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Users\bezgodova-ae\AppData\Local\Microsoft\Windows\Temporary Internet Files\Content.Outlook\6B39SHJZ\image-21-01-22-16-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43" y="4725144"/>
            <a:ext cx="820610" cy="7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504" y="1570994"/>
            <a:ext cx="539724" cy="5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8558" y="5416632"/>
            <a:ext cx="960171" cy="6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4" descr="http://social_uhta.rkomi.ru/system/attachments/uploads/000/011/951/original/logo-badanti-bologna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36" y="1663949"/>
            <a:ext cx="9715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7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204</Words>
  <Application>Microsoft Office PowerPoint</Application>
  <PresentationFormat>Лист A4 (210x297 мм)</PresentationFormat>
  <Paragraphs>30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podorozhnikova-tv</cp:lastModifiedBy>
  <cp:revision>116</cp:revision>
  <cp:lastPrinted>2022-01-21T04:38:24Z</cp:lastPrinted>
  <dcterms:created xsi:type="dcterms:W3CDTF">2019-03-15T13:18:19Z</dcterms:created>
  <dcterms:modified xsi:type="dcterms:W3CDTF">2023-01-27T09:38:08Z</dcterms:modified>
</cp:coreProperties>
</file>