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8" r:id="rId3"/>
  </p:sldIdLst>
  <p:sldSz cx="9906000" cy="6858000" type="A4"/>
  <p:notesSz cx="6797675" cy="9926638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495"/>
    <a:srgbClr val="388FD0"/>
    <a:srgbClr val="0460A4"/>
    <a:srgbClr val="429D3D"/>
    <a:srgbClr val="CA0065"/>
    <a:srgbClr val="C08000"/>
    <a:srgbClr val="E5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 showGuides="1">
      <p:cViewPr>
        <p:scale>
          <a:sx n="93" d="100"/>
          <a:sy n="93" d="100"/>
        </p:scale>
        <p:origin x="-922" y="-5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2476C-BAB4-48FF-89F3-170A7043FE96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5F91-27B2-472C-9238-FD7B54688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7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75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75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200151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89AD-B7F0-4E46-BDC2-298271E212D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5088" y="4223367"/>
            <a:ext cx="2927469" cy="76656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indent="-311057" algn="ctr">
              <a:lnSpc>
                <a:spcPct val="110000"/>
              </a:lnSpc>
              <a:spcAft>
                <a:spcPts val="704"/>
              </a:spcAft>
            </a:pPr>
            <a:r>
              <a:rPr lang="ru-RU" sz="2000" b="1" dirty="0" smtClean="0">
                <a:solidFill>
                  <a:srgbClr val="236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(группа) дневного пребывания для граждан пожилого возраста и инвалидов</a:t>
            </a:r>
            <a:endParaRPr lang="ru-RU" sz="2000" b="1" dirty="0">
              <a:solidFill>
                <a:srgbClr val="2364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0527" y="572056"/>
            <a:ext cx="3014678" cy="422509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460A4"/>
                </a:solidFill>
                <a:latin typeface="Arial Narrow" pitchFamily="34" charset="0"/>
              </a:rPr>
              <a:t>ОБРАЩАТЬСЯ</a:t>
            </a:r>
          </a:p>
          <a:p>
            <a:pPr algn="ctr"/>
            <a:r>
              <a:rPr lang="ru-RU" sz="1800" smtClean="0">
                <a:solidFill>
                  <a:srgbClr val="0460A4"/>
                </a:solidFill>
                <a:latin typeface="Arial Narrow" pitchFamily="34" charset="0"/>
              </a:rPr>
              <a:t>   </a:t>
            </a:r>
            <a:endParaRPr lang="ru-RU" sz="1800" dirty="0" smtClean="0">
              <a:solidFill>
                <a:srgbClr val="0460A4"/>
              </a:solidFill>
              <a:latin typeface="Arial Narrow" pitchFamily="34" charset="0"/>
            </a:endParaRPr>
          </a:p>
          <a:p>
            <a:r>
              <a:rPr lang="ru-RU" sz="1800" dirty="0">
                <a:solidFill>
                  <a:srgbClr val="0460A4"/>
                </a:solidFill>
                <a:latin typeface="Arial Narrow" pitchFamily="34" charset="0"/>
              </a:rPr>
              <a:t>т</a:t>
            </a:r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ерриториальный  комплексный центр </a:t>
            </a: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социального обслуживания населения </a:t>
            </a: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по адресу: ______________________________________________________________________________</a:t>
            </a: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__________________________</a:t>
            </a:r>
            <a:endParaRPr lang="ru-RU" sz="1800" dirty="0">
              <a:solidFill>
                <a:srgbClr val="0460A4"/>
              </a:solidFill>
              <a:latin typeface="Arial Narrow" pitchFamily="34" charset="0"/>
            </a:endParaRPr>
          </a:p>
          <a:p>
            <a:endParaRPr lang="ru-RU" sz="1800" dirty="0" smtClean="0">
              <a:solidFill>
                <a:srgbClr val="0460A4"/>
              </a:solidFill>
              <a:latin typeface="Arial Narrow" pitchFamily="34" charset="0"/>
            </a:endParaRP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тел.:   ____________________                                  </a:t>
            </a:r>
            <a:endParaRPr lang="ru-RU" sz="1800" dirty="0">
              <a:solidFill>
                <a:srgbClr val="0460A4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19" y="355019"/>
            <a:ext cx="3246360" cy="112976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</a:t>
            </a:r>
          </a:p>
          <a:p>
            <a:pPr algn="ctr">
              <a:lnSpc>
                <a:spcPct val="130000"/>
              </a:lnSpc>
            </a:pP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06850" y="827353"/>
            <a:ext cx="1872208" cy="379863"/>
          </a:xfrm>
          <a:prstGeom prst="roundRect">
            <a:avLst/>
          </a:prstGeom>
          <a:solidFill>
            <a:srgbClr val="046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ДЕМОГРАФИЯ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6572272"/>
            <a:ext cx="9905999" cy="285728"/>
          </a:xfrm>
          <a:prstGeom prst="rect">
            <a:avLst/>
          </a:prstGeom>
          <a:solidFill>
            <a:srgbClr val="0460A4"/>
          </a:solidFill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                                     ОРЕНБУРГ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2022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Г.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075" y="928954"/>
            <a:ext cx="2886321" cy="1563942"/>
          </a:xfrm>
          <a:prstGeom prst="roundRect">
            <a:avLst/>
          </a:prstGeom>
          <a:solidFill>
            <a:srgbClr val="046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ПРОГРАММЫ СИСТЕМНОЙ ПОДДЕРЖКИ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КАЧЕСТВА ЖИЗНИ ГРАЖДАН СТАРШЕГО ПОКОЛЕНИЯ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1751" y="294470"/>
            <a:ext cx="3262405" cy="49934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800" b="1" dirty="0">
                <a:solidFill>
                  <a:srgbClr val="0460A4"/>
                </a:solidFill>
                <a:latin typeface="Arial Narrow" pitchFamily="34" charset="0"/>
              </a:rPr>
              <a:t>НАЦИОНАЛЬНЫЙ ПРОЕКТ</a:t>
            </a:r>
            <a:endParaRPr lang="ru-RU" sz="1800" dirty="0">
              <a:solidFill>
                <a:srgbClr val="0460A4"/>
              </a:solidFill>
              <a:latin typeface="Arial Narrow" pitchFamily="34" charset="0"/>
            </a:endParaRPr>
          </a:p>
        </p:txBody>
      </p:sp>
      <p:pic>
        <p:nvPicPr>
          <p:cNvPr id="1029" name="Picture 5" descr="d:\Users\bezgodova-ae\AppData\Local\Microsoft\Windows\Temporary Internet Files\Content.Outlook\6B39SHJZ\image-21-01-22-09-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745" y="1772816"/>
            <a:ext cx="3215812" cy="221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:\MSR\Информация Правител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6" t="51295" r="1309"/>
          <a:stretch/>
        </p:blipFill>
        <p:spPr bwMode="auto">
          <a:xfrm>
            <a:off x="190075" y="3583652"/>
            <a:ext cx="3299460" cy="2293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77" y="22752"/>
            <a:ext cx="9906000" cy="671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71331" y="123649"/>
            <a:ext cx="9505056" cy="112474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(группа) дневного пребывания для граждан пожилого возраста и инвалидов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3593" y="1515918"/>
            <a:ext cx="2393911" cy="4865410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1.Поддержание у получателей активной жизненной позиции</a:t>
            </a:r>
          </a:p>
          <a:p>
            <a:pPr indent="360363"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.Стремление к здоровому образу жизни, самореализации, физической и творческой активности</a:t>
            </a:r>
          </a:p>
          <a:p>
            <a:pPr indent="360363"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.Поддержание бытовой и социальной самостоятельности</a:t>
            </a:r>
          </a:p>
          <a:p>
            <a:pPr indent="360363"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60363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.Формирование нового круга общения и контактов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322707" y="1524627"/>
            <a:ext cx="3102832" cy="1234320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социальных услуг осуществляется 2-3 раза в неделю и не более 4-х часов в день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08784" y="3933056"/>
            <a:ext cx="3744416" cy="2448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предоставляются в полустационарной форме: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-социально-бытовые;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-социально-медицинские (бесплатно);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социально-психологические (бесплатно);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-социально-педагогические (бесплатно);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социально-трудовые;</a:t>
            </a:r>
          </a:p>
          <a:p>
            <a:pPr marL="171450" indent="-171450" algn="ctr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социально-правовые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Услуги в целях повышения коммуникативного потенциала получателей социальных услуг, имеющих ограничения жизнедеятельности, в том числе детей-инвалидов (бесплатно)</a:t>
            </a:r>
          </a:p>
          <a:p>
            <a:pPr marL="285750" indent="-285750" algn="ctr">
              <a:buFontTx/>
              <a:buChar char="-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909558" y="1511765"/>
            <a:ext cx="2770262" cy="173574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проводятся сотрудниками ОДП в групповой и индивидуальной форме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80792" y="2921668"/>
            <a:ext cx="1584176" cy="9307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«Активное долголетие»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(1-2 группы ухода)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78322" y="2932854"/>
            <a:ext cx="1648374" cy="923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(граждане 3-4 группы ухода)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доставкой граждан до учреждения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872880" y="2758947"/>
            <a:ext cx="45719" cy="162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779649" y="2758947"/>
            <a:ext cx="45719" cy="162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6103056">
            <a:off x="776282" y="833960"/>
            <a:ext cx="503892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4525987">
            <a:off x="8635134" y="840754"/>
            <a:ext cx="478874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 rot="5400000">
            <a:off x="4746670" y="956418"/>
            <a:ext cx="254907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48" y="1319403"/>
            <a:ext cx="949003" cy="88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47" y="5733257"/>
            <a:ext cx="98240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08" y="2822936"/>
            <a:ext cx="536575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83" y="2907235"/>
            <a:ext cx="542925" cy="46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:\Users\bezgodova-ae\AppData\Local\Microsoft\Windows\Temporary Internet Files\Content.Outlook\6B39SHJZ\image-21-01-22-16-1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40" y="2594038"/>
            <a:ext cx="820610" cy="77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38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191</Words>
  <Application>Microsoft Office PowerPoint</Application>
  <PresentationFormat>Лист A4 (210x297 мм)</PresentationFormat>
  <Paragraphs>41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Chistyakov-VV</dc:creator>
  <cp:lastModifiedBy>Безгодова Анастасия Евгеньевна</cp:lastModifiedBy>
  <cp:revision>96</cp:revision>
  <cp:lastPrinted>2022-01-21T04:38:24Z</cp:lastPrinted>
  <dcterms:created xsi:type="dcterms:W3CDTF">2019-03-15T13:18:19Z</dcterms:created>
  <dcterms:modified xsi:type="dcterms:W3CDTF">2022-01-24T04:20:05Z</dcterms:modified>
</cp:coreProperties>
</file>