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495"/>
    <a:srgbClr val="388FD0"/>
    <a:srgbClr val="0460A4"/>
    <a:srgbClr val="429D3D"/>
    <a:srgbClr val="CA0065"/>
    <a:srgbClr val="C08000"/>
    <a:srgbClr val="E5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922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7176" y="4223366"/>
            <a:ext cx="3245381" cy="179792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Медико-социальные группы»</a:t>
            </a:r>
            <a:endParaRPr lang="ru-RU" sz="2800" b="1" dirty="0">
              <a:solidFill>
                <a:srgbClr val="2364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527" y="572056"/>
            <a:ext cx="3014678" cy="42250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6850" y="827353"/>
            <a:ext cx="1872208" cy="379863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2023Г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751" y="294470"/>
            <a:ext cx="3262405" cy="4993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7" name="Picture 2" descr="V:\MSR\Информация Правител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6" t="51295" r="1309"/>
          <a:stretch/>
        </p:blipFill>
        <p:spPr bwMode="auto">
          <a:xfrm>
            <a:off x="190075" y="3583652"/>
            <a:ext cx="3299460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:\obmen\11-Отдел организации социального обслуживания населения\Рабочие документы\Информационно-справочные материалы к коллегии\Демография_лого_цвет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27" y="1762799"/>
            <a:ext cx="3143492" cy="26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6" y="139766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00472" y="0"/>
            <a:ext cx="9447444" cy="1196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группа для граждан пожилого возраста и инвалидов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197" y="1536972"/>
            <a:ext cx="2276516" cy="483813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indent="174625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социального и медицинского обслуживания для граждан пожилого возраста и инвалидов; </a:t>
            </a:r>
          </a:p>
          <a:p>
            <a:pPr indent="174625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-снижение потребности граждан в услугах стационарных организаций социального обслуживания населения, медицинских организаций;</a:t>
            </a:r>
          </a:p>
          <a:p>
            <a:pPr indent="174625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-увеличение продолжительности и повышения качества жизни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45088" y="1489296"/>
            <a:ext cx="2376264" cy="4676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помощи родственникам и другим лицам, осуществляющим уход на дому за гражданами пожилого возраста и инвалидов,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находящимися на постельном режиме, в обучении принципам организации ухода, использованию технических средств реабилитации, обустройству их мест нахождения, составлению распорядка дня, питанию, индивидуальному уходу, выбору качественных средств ухода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193360" y="1489296"/>
            <a:ext cx="1638005" cy="338437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создаются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 отношении граждан, признанных нуждающимися граждан, так и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состоящих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социальном обслуживании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0712" y="1546041"/>
            <a:ext cx="1584176" cy="26056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Обследование условий жизнедеятельности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4888" y="1546041"/>
            <a:ext cx="1800200" cy="32011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Предоставление услуг по социальному сопровождению,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в предоставлении медицинской помощи; сопровождение в медицинские организации,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4441450"/>
            <a:ext cx="1188134" cy="10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11240" y="-261610"/>
            <a:ext cx="683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33682" y="4393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33682" y="80283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 descr="D:\Users\esina-ak\Desktop\51-510939_sick-person-in-hospital-bed-transparent-png-cart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73" y="4989003"/>
            <a:ext cx="1250023" cy="10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93" y="4581128"/>
            <a:ext cx="1293168" cy="11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793760" y="1052735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699445" y="1206623"/>
            <a:ext cx="288032" cy="330349"/>
          </a:xfrm>
          <a:prstGeom prst="downArrow">
            <a:avLst>
              <a:gd name="adj1" fmla="val 50000"/>
              <a:gd name="adj2" fmla="val 4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113240" y="1116612"/>
            <a:ext cx="360040" cy="372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21145990">
            <a:off x="8944073" y="895860"/>
            <a:ext cx="336287" cy="602646"/>
          </a:xfrm>
          <a:prstGeom prst="downArrow">
            <a:avLst>
              <a:gd name="adj1" fmla="val 50000"/>
              <a:gd name="adj2" fmla="val 5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64768" y="638132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90331" y="6237312"/>
            <a:ext cx="7215197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врачи-терапевты участковые, специалисты по социальной работе, социальные работники 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936776" y="3212976"/>
            <a:ext cx="33843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</a:t>
            </a:r>
            <a:endParaRPr lang="ru-RU" sz="1100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3008782" y="1160748"/>
            <a:ext cx="360040" cy="385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417867">
            <a:off x="835811" y="942282"/>
            <a:ext cx="315521" cy="593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209</Words>
  <Application>Microsoft Office PowerPoint</Application>
  <PresentationFormat>Лист A4 (210x297 мм)</PresentationFormat>
  <Paragraphs>46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Безгодова Анастасия Евгеньевна</cp:lastModifiedBy>
  <cp:revision>142</cp:revision>
  <cp:lastPrinted>2023-01-27T09:43:37Z</cp:lastPrinted>
  <dcterms:created xsi:type="dcterms:W3CDTF">2019-03-15T13:18:19Z</dcterms:created>
  <dcterms:modified xsi:type="dcterms:W3CDTF">2023-01-27T09:46:17Z</dcterms:modified>
</cp:coreProperties>
</file>