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FD0"/>
    <a:srgbClr val="0460A4"/>
    <a:srgbClr val="429D3D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obmen\11-Отдел организации социального обслуживания населения\Рабочие документы\Информационно-справочные материалы к коллегии\Демография_лого_цвет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0" y="33876"/>
            <a:ext cx="2986672" cy="27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889725" y="2741828"/>
            <a:ext cx="2993836" cy="3672407"/>
          </a:xfrm>
          <a:prstGeom prst="roundRect">
            <a:avLst>
              <a:gd name="adj" fmla="val 25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КЛУБНАЯ ДЕЯТЕЛЬНОСТЬ, СОЦИАЛЬНЫЙ ТУРИЗМ, ВОЛОНТЕРСКАЯ ДЕЯТЕЛЬНОСТЬ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ГРАЖДАН СТАРШЕГО ПОКОЛЕНИЯ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132856"/>
            <a:ext cx="2930745" cy="39945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  </a:t>
            </a: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т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адресу: ___________________________________________________________________________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_________________________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1" y="205551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РЕГИОНАЛЬНЫЙ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ПРОЕКТ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ru-RU" sz="19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94" y="6453336"/>
            <a:ext cx="9836668" cy="2857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2023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187" y="2878050"/>
            <a:ext cx="2807527" cy="3456384"/>
          </a:xfrm>
          <a:prstGeom prst="roundRect">
            <a:avLst>
              <a:gd name="adj" fmla="val 156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/>
              <a:t>Повышение </a:t>
            </a:r>
            <a:r>
              <a:rPr lang="ru-RU" sz="1600" b="1" dirty="0"/>
              <a:t>качества жизни граждан старшего поколения, увеличения периода активного долголетия, продолжительности здоровой жизни и вовлечения граждан старшего поколения в систематические занятия физической культурой и </a:t>
            </a:r>
            <a:r>
              <a:rPr lang="ru-RU" sz="1600" b="1" dirty="0" smtClean="0"/>
              <a:t>спортом на территории Оренбургской области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3" y="708136"/>
            <a:ext cx="2807526" cy="190612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5" y="0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14324" y="1278143"/>
            <a:ext cx="2445267" cy="5130706"/>
          </a:xfrm>
          <a:prstGeom prst="roundRect">
            <a:avLst>
              <a:gd name="adj" fmla="val 3723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активного долголетия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образа жизни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 и инвалидов;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одиночества;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правильного и полезного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отдыха;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вовлечение граждан пожилого возраста и инвалидов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культурную жизнь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общества;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 пожилого возраста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волонтерскую деятельность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28938" y="2879675"/>
            <a:ext cx="2334237" cy="3517129"/>
          </a:xfrm>
          <a:prstGeom prst="roundRect">
            <a:avLst>
              <a:gd name="adj" fmla="val 1977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(добровольческая) деятельность - один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способов поддержания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тонуса, повышает востребованность в обществе, укрепляет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и преемственность традиций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9065" y="1832585"/>
            <a:ext cx="1949689" cy="816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3773" y="1802138"/>
            <a:ext cx="1931236" cy="846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туризм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3563202" y="1100796"/>
            <a:ext cx="250347" cy="672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05079" y="1100796"/>
            <a:ext cx="240989" cy="672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70" y="2675205"/>
            <a:ext cx="109738" cy="188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0" y="2675205"/>
            <a:ext cx="109738" cy="18899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2686010" y="2890390"/>
            <a:ext cx="2185562" cy="3518459"/>
          </a:xfrm>
          <a:prstGeom prst="roundRect">
            <a:avLst>
              <a:gd name="adj" fmla="val 2185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культурно-досуговые мероприятия;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мероприятия, направленные на укрепление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здоровья граждан пожилого возраста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компьютерной и финансовой грамотности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59900" y="2890391"/>
            <a:ext cx="2297355" cy="3518458"/>
          </a:xfrm>
          <a:prstGeom prst="roundRect">
            <a:avLst>
              <a:gd name="adj" fmla="val 1741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досуговый (экскурсия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кинотеатры);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лечебно-оздоровительный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(поездки по природу, к лечебным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источникам, сбор трав и др.);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нформационно-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(поездки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музеи, на производство);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ломнический (посещение святых мест, источников);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(экскурсии онлайн)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818" y="242891"/>
            <a:ext cx="9073008" cy="851297"/>
          </a:xfrm>
          <a:prstGeom prst="roundRect">
            <a:avLst>
              <a:gd name="adj" fmla="val 1563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деятельность, социальный туризм, волонтерская деятельность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поколения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375563" y="1086448"/>
            <a:ext cx="240989" cy="672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9864" y="1802138"/>
            <a:ext cx="1931236" cy="846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188" y="2675204"/>
            <a:ext cx="118726" cy="204471"/>
          </a:xfrm>
          <a:prstGeom prst="rect">
            <a:avLst/>
          </a:prstGeom>
        </p:spPr>
      </p:pic>
      <p:pic>
        <p:nvPicPr>
          <p:cNvPr id="21" name="Picture 9" descr="http://trudovoe-znamja.ru/media/cache/81/27/7a/a3/09/f4/81277aa309f4d5c3ee02cadb66683cc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82" y="5836666"/>
            <a:ext cx="955550" cy="7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235</Words>
  <Application>Microsoft Office PowerPoint</Application>
  <PresentationFormat>Лист A4 (210x297 мм)</PresentationFormat>
  <Paragraphs>41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Николаева Марина Эдуардовна</cp:lastModifiedBy>
  <cp:revision>154</cp:revision>
  <cp:lastPrinted>2023-01-27T09:45:28Z</cp:lastPrinted>
  <dcterms:created xsi:type="dcterms:W3CDTF">2019-03-15T13:18:19Z</dcterms:created>
  <dcterms:modified xsi:type="dcterms:W3CDTF">2023-01-27T09:58:26Z</dcterms:modified>
</cp:coreProperties>
</file>